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2404050" cy="360045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2" d="100"/>
          <a:sy n="32" d="100"/>
        </p:scale>
        <p:origin x="91" y="-58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67B39-94B6-4DBA-8396-3AE7EE5A57FE}" type="datetimeFigureOut">
              <a:rPr lang="pt-BR" smtClean="0"/>
              <a:pPr/>
              <a:t>02/06/2018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5F64D-BC77-4516-AB36-462EE9348EA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993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6" y="11184734"/>
            <a:ext cx="27543443" cy="77176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1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040-BC75-4FB0-B385-813847553846}" type="datetimeFigureOut">
              <a:rPr lang="pt-BR" smtClean="0"/>
              <a:pPr/>
              <a:t>02/06/2018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4B8E-A953-4524-89CF-84F983D038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87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040-BC75-4FB0-B385-813847553846}" type="datetimeFigureOut">
              <a:rPr lang="pt-BR" smtClean="0"/>
              <a:pPr/>
              <a:t>02/06/2018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4B8E-A953-4524-89CF-84F983D038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44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8" y="1441852"/>
            <a:ext cx="7290911" cy="3072050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4" y="1441852"/>
            <a:ext cx="21332666" cy="3072050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040-BC75-4FB0-B385-813847553846}" type="datetimeFigureOut">
              <a:rPr lang="pt-BR" smtClean="0"/>
              <a:pPr/>
              <a:t>02/06/2018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4B8E-A953-4524-89CF-84F983D038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78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040-BC75-4FB0-B385-813847553846}" type="datetimeFigureOut">
              <a:rPr lang="pt-BR" smtClean="0"/>
              <a:pPr/>
              <a:t>02/06/2018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4B8E-A953-4524-89CF-84F983D038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65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3136229"/>
            <a:ext cx="27543443" cy="7150894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5260246"/>
            <a:ext cx="27543443" cy="7875983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040-BC75-4FB0-B385-813847553846}" type="datetimeFigureOut">
              <a:rPr lang="pt-BR" smtClean="0"/>
              <a:pPr/>
              <a:t>02/06/2018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4B8E-A953-4524-89CF-84F983D038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71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4" y="8401055"/>
            <a:ext cx="14311789" cy="2376130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61" y="8401055"/>
            <a:ext cx="14311789" cy="2376130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040-BC75-4FB0-B385-813847553846}" type="datetimeFigureOut">
              <a:rPr lang="pt-BR" smtClean="0"/>
              <a:pPr/>
              <a:t>02/06/2018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4B8E-A953-4524-89CF-84F983D038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632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4"/>
            <a:ext cx="14317416" cy="335875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4"/>
            <a:ext cx="14317416" cy="20744263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9344"/>
            <a:ext cx="14323040" cy="335875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8094"/>
            <a:ext cx="14323040" cy="20744263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040-BC75-4FB0-B385-813847553846}" type="datetimeFigureOut">
              <a:rPr lang="pt-BR" smtClean="0"/>
              <a:pPr/>
              <a:t>02/06/2018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4B8E-A953-4524-89CF-84F983D038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10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040-BC75-4FB0-B385-813847553846}" type="datetimeFigureOut">
              <a:rPr lang="pt-BR" smtClean="0"/>
              <a:pPr/>
              <a:t>02/06/2018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4B8E-A953-4524-89CF-84F983D038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9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040-BC75-4FB0-B385-813847553846}" type="datetimeFigureOut">
              <a:rPr lang="pt-BR" smtClean="0"/>
              <a:pPr/>
              <a:t>02/06/2018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4B8E-A953-4524-89CF-84F983D038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65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6" y="1433514"/>
            <a:ext cx="10660709" cy="6100763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433516"/>
            <a:ext cx="18114764" cy="3072884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6" y="7534279"/>
            <a:ext cx="10660709" cy="2462808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040-BC75-4FB0-B385-813847553846}" type="datetimeFigureOut">
              <a:rPr lang="pt-BR" smtClean="0"/>
              <a:pPr/>
              <a:t>02/06/2018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4B8E-A953-4524-89CF-84F983D038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4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1"/>
            <a:ext cx="19442430" cy="2975374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9"/>
            <a:ext cx="19442430" cy="2160270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5"/>
            <a:ext cx="19442430" cy="4225526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040-BC75-4FB0-B385-813847553846}" type="datetimeFigureOut">
              <a:rPr lang="pt-BR" smtClean="0"/>
              <a:pPr/>
              <a:t>02/06/2018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4B8E-A953-4524-89CF-84F983D038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02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849"/>
            <a:ext cx="29163645" cy="600075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401055"/>
            <a:ext cx="29163645" cy="23761306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4" y="33370840"/>
            <a:ext cx="7560945" cy="191690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0040-BC75-4FB0-B385-813847553846}" type="datetimeFigureOut">
              <a:rPr lang="pt-BR" smtClean="0"/>
              <a:pPr/>
              <a:t>02/06/2018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6" y="33370840"/>
            <a:ext cx="10261283" cy="191690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4" y="33370840"/>
            <a:ext cx="7560945" cy="191690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A4B8E-A953-4524-89CF-84F983D038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27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/>
          <p:cNvSpPr txBox="1"/>
          <p:nvPr/>
        </p:nvSpPr>
        <p:spPr>
          <a:xfrm>
            <a:off x="1539802" y="7478338"/>
            <a:ext cx="294085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TITULO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414360" y="9241277"/>
            <a:ext cx="294085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autores</a:t>
            </a:r>
          </a:p>
          <a:p>
            <a:pPr algn="ctr"/>
            <a:r>
              <a:rPr lang="pt-BR" sz="3600" b="1" baseline="30000" dirty="0" smtClean="0">
                <a:latin typeface="Times New Roman" pitchFamily="18" charset="0"/>
                <a:cs typeface="Times New Roman" pitchFamily="18" charset="0"/>
              </a:rPr>
              <a:t>Instituição</a:t>
            </a:r>
            <a:endParaRPr lang="pt-BR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E-mail: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521515" y="12053389"/>
            <a:ext cx="14300605" cy="68186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84401" y="18302284"/>
            <a:ext cx="14257585" cy="6090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MATERIAIS E MÉTODOS</a:t>
            </a:r>
            <a:endParaRPr lang="pt-B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1512394" y="16202050"/>
            <a:ext cx="14257585" cy="6090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OBJETIVO </a:t>
            </a:r>
            <a:endParaRPr lang="pt-B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16844968" y="29094537"/>
            <a:ext cx="14272395" cy="6090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CONCLUSÃO</a:t>
            </a:r>
            <a:endParaRPr lang="pt-B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16844967" y="31218280"/>
            <a:ext cx="14257914" cy="6090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REFÊNCIAS</a:t>
            </a:r>
            <a:endParaRPr lang="pt-B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2343053" y="1035725"/>
            <a:ext cx="2371741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986259" y="1108622"/>
            <a:ext cx="21717152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69050" algn="l"/>
              </a:tabLst>
            </a:pPr>
            <a:r>
              <a:rPr kumimoji="0" lang="pt-B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VIII SEMANA ACADÊMICA DE</a:t>
            </a:r>
            <a:endParaRPr kumimoji="0" lang="pt-B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69050" algn="l"/>
              </a:tabLst>
            </a:pPr>
            <a:r>
              <a:rPr kumimoji="0" lang="pt-B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ENGENHARIA DE ALIMENTOS</a:t>
            </a:r>
            <a:endParaRPr kumimoji="0" lang="pt-B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69050" algn="l"/>
              </a:tabLst>
            </a:pPr>
            <a:r>
              <a:rPr kumimoji="0" lang="pt-BR" sz="6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6 </a:t>
            </a:r>
            <a:r>
              <a:rPr kumimoji="0" lang="pt-BR" sz="6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 8 </a:t>
            </a:r>
            <a:r>
              <a:rPr kumimoji="0" lang="pt-B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de Junho de 2018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69050" algn="l"/>
              </a:tabLst>
            </a:pPr>
            <a:endParaRPr lang="pt-BR" sz="6600" b="1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69050" algn="l"/>
              </a:tabLst>
            </a:pPr>
            <a:r>
              <a:rPr kumimoji="0" lang="pt-BR" sz="6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“EMPREENDEDORISMO PARA A INDÚSTRIA DE ALIMENTOS</a:t>
            </a:r>
            <a:r>
              <a:rPr kumimoji="0" lang="pt-BR" sz="6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 </a:t>
            </a:r>
            <a:r>
              <a:rPr kumimoji="0" lang="pt-BR" sz="6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Cultivando Idéias e Transformando em Negócios.”</a:t>
            </a:r>
            <a:endParaRPr kumimoji="0" lang="pt-BR" sz="6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Imagem 41" descr="oie_transparent- logo ufgd"/>
          <p:cNvPicPr/>
          <p:nvPr/>
        </p:nvPicPr>
        <p:blipFill>
          <a:blip r:embed="rId2"/>
          <a:stretch>
            <a:fillRect/>
          </a:stretch>
        </p:blipFill>
        <p:spPr>
          <a:xfrm>
            <a:off x="1541768" y="1035725"/>
            <a:ext cx="5357850" cy="3750495"/>
          </a:xfrm>
          <a:prstGeom prst="rect">
            <a:avLst/>
          </a:prstGeom>
        </p:spPr>
      </p:pic>
      <p:pic>
        <p:nvPicPr>
          <p:cNvPr id="43" name="Imagem 42" descr="oie_transparent-LOGO SEALI"/>
          <p:cNvPicPr/>
          <p:nvPr/>
        </p:nvPicPr>
        <p:blipFill>
          <a:blip r:embed="rId3"/>
          <a:stretch>
            <a:fillRect/>
          </a:stretch>
        </p:blipFill>
        <p:spPr>
          <a:xfrm>
            <a:off x="26091026" y="1059684"/>
            <a:ext cx="4824536" cy="2959006"/>
          </a:xfrm>
          <a:prstGeom prst="rect">
            <a:avLst/>
          </a:prstGeom>
        </p:spPr>
      </p:pic>
      <p:sp>
        <p:nvSpPr>
          <p:cNvPr id="54" name="Retângulo 53"/>
          <p:cNvSpPr/>
          <p:nvPr/>
        </p:nvSpPr>
        <p:spPr>
          <a:xfrm>
            <a:off x="914294" y="678535"/>
            <a:ext cx="30575464" cy="34587898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1557235" y="16862124"/>
            <a:ext cx="14229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155825" algn="l"/>
              </a:tabLst>
            </a:pPr>
            <a:r>
              <a:rPr lang="pt-BR" sz="3200" dirty="0" smtClean="0"/>
              <a:t>.</a:t>
            </a:r>
            <a:endParaRPr lang="pt-BR" dirty="0"/>
          </a:p>
        </p:txBody>
      </p:sp>
      <p:sp>
        <p:nvSpPr>
          <p:cNvPr id="31" name="Retângulo 30"/>
          <p:cNvSpPr/>
          <p:nvPr/>
        </p:nvSpPr>
        <p:spPr>
          <a:xfrm>
            <a:off x="1567990" y="24362957"/>
            <a:ext cx="14257585" cy="6090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RESULTADOS E DISCUSSÃO</a:t>
            </a:r>
            <a:endParaRPr lang="pt-B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914294" y="11305506"/>
            <a:ext cx="30575463" cy="8523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46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Angela</cp:lastModifiedBy>
  <cp:revision>27</cp:revision>
  <dcterms:created xsi:type="dcterms:W3CDTF">2016-08-20T15:28:40Z</dcterms:created>
  <dcterms:modified xsi:type="dcterms:W3CDTF">2018-06-02T19:38:20Z</dcterms:modified>
</cp:coreProperties>
</file>