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32404050" cy="36004500"/>
  <p:notesSz cx="6858000" cy="9144000"/>
  <p:defaultTextStyle>
    <a:defPPr>
      <a:defRPr lang="pt-BR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8E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32" d="100"/>
          <a:sy n="32" d="100"/>
        </p:scale>
        <p:origin x="91" y="-58"/>
      </p:cViewPr>
      <p:guideLst>
        <p:guide orient="horz" pos="11340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667B39-94B6-4DBA-8396-3AE7EE5A57FE}" type="datetimeFigureOut">
              <a:rPr lang="pt-BR" smtClean="0"/>
              <a:pPr/>
              <a:t>02/06/2018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05F64D-BC77-4516-AB36-462EE9348EA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69935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6" y="11184734"/>
            <a:ext cx="27543443" cy="771763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8" y="20402551"/>
            <a:ext cx="22682835" cy="92011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50040-BC75-4FB0-B385-813847553846}" type="datetimeFigureOut">
              <a:rPr lang="pt-BR" smtClean="0"/>
              <a:pPr/>
              <a:t>02/06/2018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A4B8E-A953-4524-89CF-84F983D0388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7877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50040-BC75-4FB0-B385-813847553846}" type="datetimeFigureOut">
              <a:rPr lang="pt-BR" smtClean="0"/>
              <a:pPr/>
              <a:t>02/06/2018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A4B8E-A953-4524-89CF-84F983D0388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7442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2938" y="1441852"/>
            <a:ext cx="7290911" cy="30720507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204" y="1441852"/>
            <a:ext cx="21332666" cy="3072050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50040-BC75-4FB0-B385-813847553846}" type="datetimeFigureOut">
              <a:rPr lang="pt-BR" smtClean="0"/>
              <a:pPr/>
              <a:t>02/06/2018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A4B8E-A953-4524-89CF-84F983D0388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6780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50040-BC75-4FB0-B385-813847553846}" type="datetimeFigureOut">
              <a:rPr lang="pt-BR" smtClean="0"/>
              <a:pPr/>
              <a:t>02/06/2018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A4B8E-A953-4524-89CF-84F983D0388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3656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7" y="23136229"/>
            <a:ext cx="27543443" cy="7150894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7" y="15260246"/>
            <a:ext cx="27543443" cy="7875983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50040-BC75-4FB0-B385-813847553846}" type="datetimeFigureOut">
              <a:rPr lang="pt-BR" smtClean="0"/>
              <a:pPr/>
              <a:t>02/06/2018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A4B8E-A953-4524-89CF-84F983D0388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2719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204" y="8401055"/>
            <a:ext cx="14311789" cy="23761306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72061" y="8401055"/>
            <a:ext cx="14311789" cy="23761306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50040-BC75-4FB0-B385-813847553846}" type="datetimeFigureOut">
              <a:rPr lang="pt-BR" smtClean="0"/>
              <a:pPr/>
              <a:t>02/06/2018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A4B8E-A953-4524-89CF-84F983D0388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36321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8059344"/>
            <a:ext cx="14317416" cy="335875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1418094"/>
            <a:ext cx="14317416" cy="20744263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8059344"/>
            <a:ext cx="14323040" cy="335875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1418094"/>
            <a:ext cx="14323040" cy="20744263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50040-BC75-4FB0-B385-813847553846}" type="datetimeFigureOut">
              <a:rPr lang="pt-BR" smtClean="0"/>
              <a:pPr/>
              <a:t>02/06/2018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A4B8E-A953-4524-89CF-84F983D0388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2109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50040-BC75-4FB0-B385-813847553846}" type="datetimeFigureOut">
              <a:rPr lang="pt-BR" smtClean="0"/>
              <a:pPr/>
              <a:t>02/06/2018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A4B8E-A953-4524-89CF-84F983D0388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791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50040-BC75-4FB0-B385-813847553846}" type="datetimeFigureOut">
              <a:rPr lang="pt-BR" smtClean="0"/>
              <a:pPr/>
              <a:t>02/06/2018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A4B8E-A953-4524-89CF-84F983D0388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2652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6" y="1433514"/>
            <a:ext cx="10660709" cy="6100763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4" y="1433516"/>
            <a:ext cx="18114764" cy="30728843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6" y="7534279"/>
            <a:ext cx="10660709" cy="2462808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50040-BC75-4FB0-B385-813847553846}" type="datetimeFigureOut">
              <a:rPr lang="pt-BR" smtClean="0"/>
              <a:pPr/>
              <a:t>02/06/2018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A4B8E-A953-4524-89CF-84F983D0388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1741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25203151"/>
            <a:ext cx="19442430" cy="2975374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217069"/>
            <a:ext cx="19442430" cy="2160270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28178525"/>
            <a:ext cx="19442430" cy="4225526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50040-BC75-4FB0-B385-813847553846}" type="datetimeFigureOut">
              <a:rPr lang="pt-BR" smtClean="0"/>
              <a:pPr/>
              <a:t>02/06/2018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A4B8E-A953-4524-89CF-84F983D0388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6026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441849"/>
            <a:ext cx="29163645" cy="600075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8401055"/>
            <a:ext cx="29163645" cy="23761306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4" y="33370840"/>
            <a:ext cx="7560945" cy="1916907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50040-BC75-4FB0-B385-813847553846}" type="datetimeFigureOut">
              <a:rPr lang="pt-BR" smtClean="0"/>
              <a:pPr/>
              <a:t>02/06/2018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6" y="33370840"/>
            <a:ext cx="10261283" cy="1916907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4" y="33370840"/>
            <a:ext cx="7560945" cy="1916907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A4B8E-A953-4524-89CF-84F983D0388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4275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aixaDeTexto 19"/>
          <p:cNvSpPr txBox="1"/>
          <p:nvPr/>
        </p:nvSpPr>
        <p:spPr>
          <a:xfrm>
            <a:off x="1539802" y="7478338"/>
            <a:ext cx="294085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0" b="1" dirty="0" smtClean="0">
                <a:latin typeface="Times New Roman" pitchFamily="18" charset="0"/>
                <a:cs typeface="Times New Roman" pitchFamily="18" charset="0"/>
              </a:rPr>
              <a:t>TITULO</a:t>
            </a:r>
            <a:endParaRPr lang="pt-BR" sz="8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1414360" y="9241277"/>
            <a:ext cx="2940858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3600" dirty="0" smtClean="0">
                <a:latin typeface="Times New Roman" pitchFamily="18" charset="0"/>
                <a:cs typeface="Times New Roman" pitchFamily="18" charset="0"/>
              </a:rPr>
              <a:t>autores</a:t>
            </a:r>
          </a:p>
          <a:p>
            <a:pPr algn="ctr"/>
            <a:r>
              <a:rPr lang="pt-BR" sz="3600" b="1" baseline="30000" dirty="0" smtClean="0">
                <a:latin typeface="Times New Roman" pitchFamily="18" charset="0"/>
                <a:cs typeface="Times New Roman" pitchFamily="18" charset="0"/>
              </a:rPr>
              <a:t>Instituição</a:t>
            </a:r>
            <a:endParaRPr lang="pt-BR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pt-BR" sz="3600" dirty="0" smtClean="0">
                <a:latin typeface="Times New Roman" pitchFamily="18" charset="0"/>
                <a:cs typeface="Times New Roman" pitchFamily="18" charset="0"/>
              </a:rPr>
              <a:t>E-mail:</a:t>
            </a:r>
          </a:p>
        </p:txBody>
      </p:sp>
      <p:sp>
        <p:nvSpPr>
          <p:cNvPr id="24" name="Retângulo 23"/>
          <p:cNvSpPr/>
          <p:nvPr/>
        </p:nvSpPr>
        <p:spPr>
          <a:xfrm>
            <a:off x="1521515" y="12053389"/>
            <a:ext cx="14300605" cy="68186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 smtClean="0">
                <a:latin typeface="Times New Roman" pitchFamily="18" charset="0"/>
                <a:cs typeface="Times New Roman" pitchFamily="18" charset="0"/>
              </a:rPr>
              <a:t>INTRODUÇÃO</a:t>
            </a:r>
            <a:endParaRPr lang="pt-B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tângulo 25"/>
          <p:cNvSpPr/>
          <p:nvPr/>
        </p:nvSpPr>
        <p:spPr>
          <a:xfrm>
            <a:off x="1584401" y="18302284"/>
            <a:ext cx="14257585" cy="60901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 smtClean="0">
                <a:latin typeface="Times New Roman" pitchFamily="18" charset="0"/>
                <a:cs typeface="Times New Roman" pitchFamily="18" charset="0"/>
              </a:rPr>
              <a:t>MATERIAIS E MÉTODOS</a:t>
            </a:r>
            <a:endParaRPr lang="pt-B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etângulo 27"/>
          <p:cNvSpPr/>
          <p:nvPr/>
        </p:nvSpPr>
        <p:spPr>
          <a:xfrm>
            <a:off x="1512394" y="16202050"/>
            <a:ext cx="14257585" cy="6090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 smtClean="0">
                <a:latin typeface="Times New Roman" pitchFamily="18" charset="0"/>
                <a:cs typeface="Times New Roman" pitchFamily="18" charset="0"/>
              </a:rPr>
              <a:t>OBJETIVO </a:t>
            </a:r>
            <a:endParaRPr lang="pt-B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tângulo 36"/>
          <p:cNvSpPr/>
          <p:nvPr/>
        </p:nvSpPr>
        <p:spPr>
          <a:xfrm>
            <a:off x="16844968" y="29094537"/>
            <a:ext cx="14272395" cy="60901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 smtClean="0">
                <a:latin typeface="Times New Roman" pitchFamily="18" charset="0"/>
                <a:cs typeface="Times New Roman" pitchFamily="18" charset="0"/>
              </a:rPr>
              <a:t>CONCLUSÃO</a:t>
            </a:r>
            <a:endParaRPr lang="pt-B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tângulo 39"/>
          <p:cNvSpPr/>
          <p:nvPr/>
        </p:nvSpPr>
        <p:spPr>
          <a:xfrm>
            <a:off x="16844967" y="31218280"/>
            <a:ext cx="14257914" cy="60901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 smtClean="0">
                <a:latin typeface="Times New Roman" pitchFamily="18" charset="0"/>
                <a:cs typeface="Times New Roman" pitchFamily="18" charset="0"/>
              </a:rPr>
              <a:t>REFÊNCIAS</a:t>
            </a:r>
            <a:endParaRPr lang="pt-B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CaixaDeTexto 31"/>
          <p:cNvSpPr txBox="1"/>
          <p:nvPr/>
        </p:nvSpPr>
        <p:spPr>
          <a:xfrm>
            <a:off x="2343053" y="1035725"/>
            <a:ext cx="23717416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4986259" y="1108622"/>
            <a:ext cx="21717152" cy="609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69050" algn="l"/>
              </a:tabLst>
            </a:pPr>
            <a:r>
              <a:rPr kumimoji="0" lang="pt-BR" sz="6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VIII SEMANA ACADÊMICA DE</a:t>
            </a:r>
            <a:endParaRPr kumimoji="0" lang="pt-BR" sz="6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69050" algn="l"/>
              </a:tabLst>
            </a:pPr>
            <a:r>
              <a:rPr kumimoji="0" lang="pt-BR" sz="6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ENGENHARIA DE ALIMENTOS</a:t>
            </a:r>
            <a:endParaRPr kumimoji="0" lang="pt-BR" sz="6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69050" algn="l"/>
              </a:tabLst>
            </a:pPr>
            <a:r>
              <a:rPr kumimoji="0" lang="pt-BR" sz="6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6 </a:t>
            </a:r>
            <a:r>
              <a:rPr kumimoji="0" lang="pt-BR" sz="6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a 8 </a:t>
            </a:r>
            <a:r>
              <a:rPr kumimoji="0" lang="pt-BR" sz="6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de Junho de 2018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69050" algn="l"/>
              </a:tabLst>
            </a:pPr>
            <a:endParaRPr lang="pt-BR" sz="6600" b="1" dirty="0" smtClean="0"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69050" algn="l"/>
              </a:tabLst>
            </a:pPr>
            <a:r>
              <a:rPr kumimoji="0" lang="pt-BR" sz="6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“EMPREENDEDORISMO PARA A INDÚSTRIA DE ALIMENTOS</a:t>
            </a:r>
            <a:r>
              <a:rPr kumimoji="0" lang="pt-BR" sz="6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: </a:t>
            </a:r>
            <a:r>
              <a:rPr kumimoji="0" lang="pt-BR" sz="6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Cultivando Idéias e Transformando em Negócios.”</a:t>
            </a:r>
            <a:endParaRPr kumimoji="0" lang="pt-BR" sz="6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2" name="Imagem 41" descr="oie_transparent- logo ufgd"/>
          <p:cNvPicPr/>
          <p:nvPr/>
        </p:nvPicPr>
        <p:blipFill>
          <a:blip r:embed="rId2"/>
          <a:stretch>
            <a:fillRect/>
          </a:stretch>
        </p:blipFill>
        <p:spPr>
          <a:xfrm>
            <a:off x="1541768" y="1035725"/>
            <a:ext cx="5357850" cy="3750495"/>
          </a:xfrm>
          <a:prstGeom prst="rect">
            <a:avLst/>
          </a:prstGeom>
        </p:spPr>
      </p:pic>
      <p:pic>
        <p:nvPicPr>
          <p:cNvPr id="43" name="Imagem 42" descr="oie_transparent-LOGO SEALI"/>
          <p:cNvPicPr/>
          <p:nvPr/>
        </p:nvPicPr>
        <p:blipFill>
          <a:blip r:embed="rId3"/>
          <a:stretch>
            <a:fillRect/>
          </a:stretch>
        </p:blipFill>
        <p:spPr>
          <a:xfrm>
            <a:off x="26091026" y="1059684"/>
            <a:ext cx="4824536" cy="2959006"/>
          </a:xfrm>
          <a:prstGeom prst="rect">
            <a:avLst/>
          </a:prstGeom>
        </p:spPr>
      </p:pic>
      <p:sp>
        <p:nvSpPr>
          <p:cNvPr id="54" name="Retângulo 53"/>
          <p:cNvSpPr/>
          <p:nvPr/>
        </p:nvSpPr>
        <p:spPr>
          <a:xfrm>
            <a:off x="914294" y="678535"/>
            <a:ext cx="30575464" cy="34587898"/>
          </a:xfrm>
          <a:prstGeom prst="rect">
            <a:avLst/>
          </a:prstGeom>
          <a:noFill/>
          <a:ln w="508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1557235" y="16862124"/>
            <a:ext cx="142291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2155825" algn="l"/>
              </a:tabLst>
            </a:pPr>
            <a:r>
              <a:rPr lang="pt-BR" sz="3200" dirty="0" smtClean="0"/>
              <a:t>.</a:t>
            </a:r>
            <a:endParaRPr lang="pt-BR" dirty="0"/>
          </a:p>
        </p:txBody>
      </p:sp>
      <p:sp>
        <p:nvSpPr>
          <p:cNvPr id="31" name="Retângulo 30"/>
          <p:cNvSpPr/>
          <p:nvPr/>
        </p:nvSpPr>
        <p:spPr>
          <a:xfrm>
            <a:off x="1567990" y="24362957"/>
            <a:ext cx="14257585" cy="60901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 smtClean="0">
                <a:latin typeface="Times New Roman" pitchFamily="18" charset="0"/>
                <a:cs typeface="Times New Roman" pitchFamily="18" charset="0"/>
              </a:rPr>
              <a:t>RESULTADOS E DISCUSSÃO</a:t>
            </a:r>
            <a:endParaRPr lang="pt-B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914294" y="11305506"/>
            <a:ext cx="30575463" cy="8523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61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46</Words>
  <Application>Microsoft Office PowerPoint</Application>
  <PresentationFormat>Personalizar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Angela</cp:lastModifiedBy>
  <cp:revision>27</cp:revision>
  <dcterms:created xsi:type="dcterms:W3CDTF">2016-08-20T15:28:40Z</dcterms:created>
  <dcterms:modified xsi:type="dcterms:W3CDTF">2018-06-02T19:38:20Z</dcterms:modified>
</cp:coreProperties>
</file>